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6d7fcab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6d7fcab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cadab2a3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cadab2a3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cadab2a3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cadab2a3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b6d7fcab9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b6d7fcab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cadab2a3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cadab2a3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cadab2a3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cadab2a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cadab2a3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cadab2a3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b6d7fcab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b6d7fcab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cadab2a3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cadab2a3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cadab2a3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cadab2a3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cadab2a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cadab2a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cadab2a3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cadab2a3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cadab2a3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cadab2a3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cadab2a3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cadab2a3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cadab2a3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cadab2a3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cadab2a3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cadab2a3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cb6f8aa2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cb6f8aa2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cadab2a3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cadab2a3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cadab2a3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cadab2a3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b6d7fcab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b6d7fcab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cadab2a3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cadab2a3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cadab2a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cadab2a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b6d7fcab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b6d7fcab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cadab2a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cadab2a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cadab2a3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cadab2a3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b6d7fcab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b6d7fcab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cadab2a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cadab2a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://drive.google.com/file/d/1er0TER_2HGbF0Zq-I4jierhrVr_prHdz/view" TargetMode="External"/><Relationship Id="rId5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0.jpg"/><Relationship Id="rId5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hyperlink" Target="http://drive.google.com/file/d/1Zx-8t6hZKfPFIPjXAIXkQWD59WSzq-wT/view" TargetMode="External"/><Relationship Id="rId5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hyperlink" Target="http://drive.google.com/file/d/1-TvXzuCuyFHRPyZbTmi4pMRAPu7429NZ/view" TargetMode="External"/><Relationship Id="rId5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VER5AVKtKGwSBFjeVFVwpMUFLJAwSlkT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://drive.google.com/file/d/1ZdbN814WnvN0ka_69lj_5mMec8YbIZnQ/view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jpg"/><Relationship Id="rId10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 title="New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150" y="2571701"/>
            <a:ext cx="1175050" cy="23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71725"/>
            <a:ext cx="1175050" cy="235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 title="Admin_test 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5675" y="2430925"/>
            <a:ext cx="4301100" cy="242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 rotWithShape="1">
          <a:blip r:embed="rId4">
            <a:alphaModFix/>
          </a:blip>
          <a:srcRect b="30536" l="0" r="0" t="0"/>
          <a:stretch/>
        </p:blipFill>
        <p:spPr>
          <a:xfrm>
            <a:off x="2270550" y="2926575"/>
            <a:ext cx="5386776" cy="191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 title="hardware 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50" y="1890650"/>
            <a:ext cx="3887276" cy="21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 title="MobileApp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850" y="0"/>
            <a:ext cx="68580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 title="flamesensordemo.wm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550" y="1017724"/>
            <a:ext cx="5263033" cy="39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4">
            <a:alphaModFix/>
          </a:blip>
          <a:srcRect b="5210" l="11363" r="0" t="15241"/>
          <a:stretch/>
        </p:blipFill>
        <p:spPr>
          <a:xfrm>
            <a:off x="2657574" y="3236017"/>
            <a:ext cx="1578279" cy="99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307" y="3524411"/>
            <a:ext cx="237413" cy="31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6">
            <a:alphaModFix/>
          </a:blip>
          <a:srcRect b="4759" l="15845" r="6671" t="6280"/>
          <a:stretch/>
        </p:blipFill>
        <p:spPr>
          <a:xfrm>
            <a:off x="6184709" y="3210554"/>
            <a:ext cx="1128220" cy="126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8641" y="1272775"/>
            <a:ext cx="1179277" cy="62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8">
            <a:alphaModFix/>
          </a:blip>
          <a:srcRect b="16216" l="8653" r="6095" t="20435"/>
          <a:stretch/>
        </p:blipFill>
        <p:spPr>
          <a:xfrm>
            <a:off x="6259730" y="1418478"/>
            <a:ext cx="1507995" cy="54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43949" y="1518282"/>
            <a:ext cx="913629" cy="54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10">
            <a:alphaModFix/>
          </a:blip>
          <a:srcRect b="8157" l="0" r="0" t="10587"/>
          <a:stretch/>
        </p:blipFill>
        <p:spPr>
          <a:xfrm>
            <a:off x="647275" y="1449243"/>
            <a:ext cx="487581" cy="5466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5812950" y="1534268"/>
            <a:ext cx="371700" cy="3159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20"/>
          <p:cNvCxnSpPr/>
          <p:nvPr/>
        </p:nvCxnSpPr>
        <p:spPr>
          <a:xfrm>
            <a:off x="5477829" y="2031930"/>
            <a:ext cx="960900" cy="111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20"/>
          <p:cNvCxnSpPr/>
          <p:nvPr/>
        </p:nvCxnSpPr>
        <p:spPr>
          <a:xfrm flipH="1" rot="10800000">
            <a:off x="4036863" y="2010310"/>
            <a:ext cx="927300" cy="115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20"/>
          <p:cNvCxnSpPr/>
          <p:nvPr/>
        </p:nvCxnSpPr>
        <p:spPr>
          <a:xfrm rot="10800000">
            <a:off x="2388735" y="2260611"/>
            <a:ext cx="703500" cy="81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20"/>
          <p:cNvCxnSpPr/>
          <p:nvPr/>
        </p:nvCxnSpPr>
        <p:spPr>
          <a:xfrm>
            <a:off x="2495365" y="2206305"/>
            <a:ext cx="714900" cy="80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0"/>
          <p:cNvSpPr txBox="1"/>
          <p:nvPr/>
        </p:nvSpPr>
        <p:spPr>
          <a:xfrm>
            <a:off x="2548500" y="4168374"/>
            <a:ext cx="17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Fire sensor unit with ESP 8266 </a:t>
            </a:r>
            <a:endParaRPr b="1" sz="1100"/>
          </a:p>
        </p:txBody>
      </p:sp>
      <p:cxnSp>
        <p:nvCxnSpPr>
          <p:cNvPr id="115" name="Google Shape;115;p20"/>
          <p:cNvCxnSpPr/>
          <p:nvPr/>
        </p:nvCxnSpPr>
        <p:spPr>
          <a:xfrm>
            <a:off x="1253517" y="1692278"/>
            <a:ext cx="37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20"/>
          <p:cNvCxnSpPr/>
          <p:nvPr/>
        </p:nvCxnSpPr>
        <p:spPr>
          <a:xfrm rot="10800000">
            <a:off x="1253576" y="1752818"/>
            <a:ext cx="37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20"/>
          <p:cNvSpPr txBox="1"/>
          <p:nvPr/>
        </p:nvSpPr>
        <p:spPr>
          <a:xfrm>
            <a:off x="1478993" y="2559610"/>
            <a:ext cx="123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Update status of sensor</a:t>
            </a:r>
            <a:endParaRPr b="1" sz="1000"/>
          </a:p>
        </p:txBody>
      </p:sp>
      <p:sp>
        <p:nvSpPr>
          <p:cNvPr id="118" name="Google Shape;118;p20"/>
          <p:cNvSpPr txBox="1"/>
          <p:nvPr/>
        </p:nvSpPr>
        <p:spPr>
          <a:xfrm>
            <a:off x="2657574" y="2064892"/>
            <a:ext cx="123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Check the Mode (Home/Away)</a:t>
            </a:r>
            <a:endParaRPr b="1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